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40" r:id="rId4"/>
  </p:sldMasterIdLst>
  <p:notesMasterIdLst>
    <p:notesMasterId r:id="rId18"/>
  </p:notesMasterIdLst>
  <p:handoutMasterIdLst>
    <p:handoutMasterId r:id="rId19"/>
  </p:handoutMasterIdLst>
  <p:sldIdLst>
    <p:sldId id="368" r:id="rId5"/>
    <p:sldId id="290" r:id="rId6"/>
    <p:sldId id="325" r:id="rId7"/>
    <p:sldId id="326" r:id="rId8"/>
    <p:sldId id="327" r:id="rId9"/>
    <p:sldId id="292" r:id="rId10"/>
    <p:sldId id="293" r:id="rId11"/>
    <p:sldId id="296" r:id="rId12"/>
    <p:sldId id="295" r:id="rId13"/>
    <p:sldId id="294" r:id="rId14"/>
    <p:sldId id="297" r:id="rId15"/>
    <p:sldId id="298" r:id="rId16"/>
    <p:sldId id="29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91" autoAdjust="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259BEA-82BC-4476-91F2-380E77DBAD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9DE9C3-2AB8-44E5-BCFE-5DD42DFC56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D7858F-6309-4F09-BEA0-6CBF97E55806}" type="datetimeFigureOut">
              <a:rPr lang="en-US" smtClean="0"/>
              <a:t>3/24/2025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1B971B-9BC3-41DB-91DC-F03F5C808D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A0720E-F4E2-435B-A885-9194BA3026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F8AE00-5498-4F06-8655-F21703489BC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420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53C5D-CD12-6D4C-A980-0612968271E2}" type="datetimeFigureOut">
              <a:rPr lang="en-US" smtClean="0"/>
              <a:t>3/24/2025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F167F0-0840-1348-BFE4-C6298BBC06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904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2000"/>
                  <a:hueMod val="108000"/>
                  <a:satMod val="164000"/>
                  <a:lumMod val="69000"/>
                </a:schemeClr>
                <a:schemeClr val="dk2">
                  <a:tint val="96000"/>
                  <a:hueMod val="90000"/>
                  <a:satMod val="130000"/>
                  <a:lumMod val="134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10"/>
          <p:cNvSpPr/>
          <p:nvPr/>
        </p:nvSpPr>
        <p:spPr>
          <a:xfrm>
            <a:off x="322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1000"/>
                </a:schemeClr>
              </a:gs>
              <a:gs pos="75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Oval 11"/>
          <p:cNvSpPr/>
          <p:nvPr/>
        </p:nvSpPr>
        <p:spPr>
          <a:xfrm>
            <a:off x="175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8000"/>
                </a:schemeClr>
              </a:gs>
              <a:gs pos="72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Oval 1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Oval 13"/>
          <p:cNvSpPr/>
          <p:nvPr/>
        </p:nvSpPr>
        <p:spPr>
          <a:xfrm>
            <a:off x="7999412" y="-2373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73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noProof="0" dirty="0"/>
          </a:p>
        </p:txBody>
      </p:sp>
      <p:sp>
        <p:nvSpPr>
          <p:cNvPr id="15" name="Oval 14"/>
          <p:cNvSpPr/>
          <p:nvPr/>
        </p:nvSpPr>
        <p:spPr>
          <a:xfrm>
            <a:off x="8609012" y="5874054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14000"/>
                </a:schemeClr>
              </a:gs>
              <a:gs pos="66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Freeform 5"/>
          <p:cNvSpPr>
            <a:spLocks noEditPoints="1"/>
          </p:cNvSpPr>
          <p:nvPr/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75D0B1B9-C7DF-F64A-B488-12B3D5090923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72730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2300" b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15A5A73-8E13-4E38-8362-0A09BA944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58861" y="478881"/>
            <a:ext cx="5582675" cy="5908526"/>
          </a:xfrm>
          <a:custGeom>
            <a:avLst/>
            <a:gdLst>
              <a:gd name="connsiteX0" fmla="*/ 10816 w 5582675"/>
              <a:gd name="connsiteY0" fmla="*/ 0 h 5908526"/>
              <a:gd name="connsiteX1" fmla="*/ 5582675 w 5582675"/>
              <a:gd name="connsiteY1" fmla="*/ 0 h 5908526"/>
              <a:gd name="connsiteX2" fmla="*/ 5582675 w 5582675"/>
              <a:gd name="connsiteY2" fmla="*/ 5908526 h 5908526"/>
              <a:gd name="connsiteX3" fmla="*/ 0 w 5582675"/>
              <a:gd name="connsiteY3" fmla="*/ 5908526 h 5908526"/>
              <a:gd name="connsiteX4" fmla="*/ 30693 w 5582675"/>
              <a:gd name="connsiteY4" fmla="*/ 5722836 h 5908526"/>
              <a:gd name="connsiteX5" fmla="*/ 223682 w 5582675"/>
              <a:gd name="connsiteY5" fmla="*/ 2921544 h 5908526"/>
              <a:gd name="connsiteX6" fmla="*/ 30693 w 5582675"/>
              <a:gd name="connsiteY6" fmla="*/ 120253 h 5908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82675" h="5908526">
                <a:moveTo>
                  <a:pt x="10816" y="0"/>
                </a:moveTo>
                <a:lnTo>
                  <a:pt x="5582675" y="0"/>
                </a:lnTo>
                <a:lnTo>
                  <a:pt x="5582675" y="5908526"/>
                </a:lnTo>
                <a:lnTo>
                  <a:pt x="0" y="5908526"/>
                </a:lnTo>
                <a:lnTo>
                  <a:pt x="30693" y="5722836"/>
                </a:lnTo>
                <a:cubicBezTo>
                  <a:pt x="153771" y="4890115"/>
                  <a:pt x="223682" y="3935837"/>
                  <a:pt x="223682" y="2921544"/>
                </a:cubicBezTo>
                <a:cubicBezTo>
                  <a:pt x="223682" y="1907252"/>
                  <a:pt x="153771" y="952973"/>
                  <a:pt x="30693" y="120253"/>
                </a:cubicBezTo>
                <a:close/>
              </a:path>
            </a:pathLst>
          </a:custGeom>
          <a:effectLst/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5200-74F0-9445-8847-A53AA9C11C7B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83431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50BDD93-02DA-4B21-9556-FA8B9894F90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58861" y="478880"/>
            <a:ext cx="5582675" cy="5900239"/>
          </a:xfrm>
          <a:custGeom>
            <a:avLst/>
            <a:gdLst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0 w 5582675"/>
              <a:gd name="connsiteY4" fmla="*/ 0 h 5900239"/>
              <a:gd name="connsiteX0" fmla="*/ 3501 w 5586176"/>
              <a:gd name="connsiteY0" fmla="*/ 0 h 5900239"/>
              <a:gd name="connsiteX1" fmla="*/ 5586176 w 5586176"/>
              <a:gd name="connsiteY1" fmla="*/ 0 h 5900239"/>
              <a:gd name="connsiteX2" fmla="*/ 5586176 w 5586176"/>
              <a:gd name="connsiteY2" fmla="*/ 5900239 h 5900239"/>
              <a:gd name="connsiteX3" fmla="*/ 3501 w 5586176"/>
              <a:gd name="connsiteY3" fmla="*/ 5900239 h 5900239"/>
              <a:gd name="connsiteX4" fmla="*/ 0 w 5586176"/>
              <a:gd name="connsiteY4" fmla="*/ 3615600 h 5900239"/>
              <a:gd name="connsiteX5" fmla="*/ 3501 w 5586176"/>
              <a:gd name="connsiteY5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0 w 5582675"/>
              <a:gd name="connsiteY5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117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117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625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625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62539 w 5582675"/>
              <a:gd name="connsiteY5" fmla="*/ 23740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220019 w 5582675"/>
              <a:gd name="connsiteY4" fmla="*/ 3442880 h 5900239"/>
              <a:gd name="connsiteX5" fmla="*/ 47299 w 5582675"/>
              <a:gd name="connsiteY5" fmla="*/ 247560 h 5900239"/>
              <a:gd name="connsiteX6" fmla="*/ 0 w 5582675"/>
              <a:gd name="connsiteY6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11739 w 5582675"/>
              <a:gd name="connsiteY4" fmla="*/ 5647600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52379 w 5582675"/>
              <a:gd name="connsiteY4" fmla="*/ 5647600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  <a:gd name="connsiteX0" fmla="*/ 0 w 5582675"/>
              <a:gd name="connsiteY0" fmla="*/ 0 h 5900239"/>
              <a:gd name="connsiteX1" fmla="*/ 5582675 w 5582675"/>
              <a:gd name="connsiteY1" fmla="*/ 0 h 5900239"/>
              <a:gd name="connsiteX2" fmla="*/ 5582675 w 5582675"/>
              <a:gd name="connsiteY2" fmla="*/ 5900239 h 5900239"/>
              <a:gd name="connsiteX3" fmla="*/ 0 w 5582675"/>
              <a:gd name="connsiteY3" fmla="*/ 5900239 h 5900239"/>
              <a:gd name="connsiteX4" fmla="*/ 42854 w 5582675"/>
              <a:gd name="connsiteY4" fmla="*/ 5653315 h 5900239"/>
              <a:gd name="connsiteX5" fmla="*/ 220019 w 5582675"/>
              <a:gd name="connsiteY5" fmla="*/ 3442880 h 5900239"/>
              <a:gd name="connsiteX6" fmla="*/ 47299 w 5582675"/>
              <a:gd name="connsiteY6" fmla="*/ 247560 h 5900239"/>
              <a:gd name="connsiteX7" fmla="*/ 0 w 5582675"/>
              <a:gd name="connsiteY7" fmla="*/ 0 h 5900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82675" h="5900239">
                <a:moveTo>
                  <a:pt x="0" y="0"/>
                </a:moveTo>
                <a:lnTo>
                  <a:pt x="5582675" y="0"/>
                </a:lnTo>
                <a:lnTo>
                  <a:pt x="5582675" y="5900239"/>
                </a:lnTo>
                <a:lnTo>
                  <a:pt x="0" y="5900239"/>
                </a:lnTo>
                <a:cubicBezTo>
                  <a:pt x="14285" y="5817931"/>
                  <a:pt x="34284" y="5741338"/>
                  <a:pt x="42854" y="5653315"/>
                </a:cubicBezTo>
                <a:cubicBezTo>
                  <a:pt x="145724" y="4908883"/>
                  <a:pt x="181919" y="4332092"/>
                  <a:pt x="220019" y="3442880"/>
                </a:cubicBezTo>
                <a:cubicBezTo>
                  <a:pt x="221712" y="2333747"/>
                  <a:pt x="182766" y="1285573"/>
                  <a:pt x="47299" y="247560"/>
                </a:cubicBezTo>
                <a:lnTo>
                  <a:pt x="0" y="0"/>
                </a:lnTo>
                <a:close/>
              </a:path>
            </a:pathLst>
          </a:custGeo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2300" b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A5200-74F0-9445-8847-A53AA9C11C7B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7730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17C1C-DA5E-F743-826B-CB70C940D4E6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7171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10E4C-E478-1D40-94DF-17D7429B053A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993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A9061-1D22-724D-9508-7BAEAF287353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264808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A9061-1D22-724D-9508-7BAEAF287353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5C1B7F-CD73-441E-89FC-46AA9E8B51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4150" y="2406650"/>
            <a:ext cx="8663700" cy="3477682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29742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05E0F-8980-D24A-B2F9-0C7A13C6A6DE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19229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41EE2-1449-2741-9D08-61623EFC2A0E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73622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AF7560-49B8-714F-A7F1-D946D3E64C23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194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9237C-03C9-D843-906B-96D98C6B2D61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9578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s as Icons 5X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B480622-FB8F-493B-9965-971B07D752E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92913" y="1748812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1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2C5BC223-8B87-4685-A901-71B07847E41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92913" y="2561156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2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1AE3DDF2-FC22-4381-9763-408FEF9648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792913" y="3373501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3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6170A2BF-28BF-4B27-B92D-B1423601B76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92913" y="4185846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4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2DB1D08C-9D26-4EC5-B935-D6A265A2A6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92913" y="4998190"/>
            <a:ext cx="3852000" cy="72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0">
            <a:solidFill>
              <a:schemeClr val="accent6"/>
            </a:solidFill>
          </a:ln>
        </p:spPr>
        <p:txBody>
          <a:bodyPr anchor="ctr">
            <a:normAutofit/>
          </a:bodyPr>
          <a:lstStyle>
            <a:lvl1pPr marL="0" indent="0">
              <a:buNone/>
              <a:defRPr sz="21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Text Item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BD2BD-1F35-9841-A6BF-76BE540EE01F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DDAF6ED-5E16-4D29-98B7-FB80DB3AAFE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870575" y="1840504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8C305CB7-F303-430E-951A-7FC6F97062A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870575" y="2652849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2" name="Picture Placeholder 13">
            <a:extLst>
              <a:ext uri="{FF2B5EF4-FFF2-40B4-BE49-F238E27FC236}">
                <a16:creationId xmlns:a16="http://schemas.microsoft.com/office/drawing/2014/main" id="{84D427E5-ED69-4A46-A9B7-F4DC4466F320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870575" y="3465194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4" name="Picture Placeholder 13">
            <a:extLst>
              <a:ext uri="{FF2B5EF4-FFF2-40B4-BE49-F238E27FC236}">
                <a16:creationId xmlns:a16="http://schemas.microsoft.com/office/drawing/2014/main" id="{3DDA902F-61D6-4F1C-86C6-D1F5584AE8B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870575" y="4277539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D8B6871A-9C69-4437-A5AD-A0400BAF2C6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870575" y="5089882"/>
            <a:ext cx="536616" cy="53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100" i="1"/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3296259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con Bullets Vertical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val 30">
            <a:extLst>
              <a:ext uri="{FF2B5EF4-FFF2-40B4-BE49-F238E27FC236}">
                <a16:creationId xmlns:a16="http://schemas.microsoft.com/office/drawing/2014/main" id="{B8ACAEC3-8D8C-3848-8630-7A0DFF3F6116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3702940"/>
            <a:ext cx="1261872" cy="126187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CC12BEA0-F502-0646-A370-7ECF194608D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65103" y="3869836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58C6160-632A-B540-A7E5-81F40CEC1FE7}"/>
              </a:ext>
            </a:extLst>
          </p:cNvPr>
          <p:cNvSpPr>
            <a:spLocks noChangeAspect="1"/>
          </p:cNvSpPr>
          <p:nvPr userDrawn="1"/>
        </p:nvSpPr>
        <p:spPr>
          <a:xfrm>
            <a:off x="6287247" y="3706777"/>
            <a:ext cx="1261872" cy="126187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EB2FEBB6-C1E0-0D47-8CCC-05EE2F756590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452271" y="3873673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215E544-9553-AC42-B5C3-F7AE9AD6D815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799317"/>
            <a:ext cx="1261872" cy="126187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76E934A-C634-DF4D-992A-6E01917693AD}"/>
              </a:ext>
            </a:extLst>
          </p:cNvPr>
          <p:cNvSpPr>
            <a:spLocks noChangeAspect="1"/>
          </p:cNvSpPr>
          <p:nvPr userDrawn="1"/>
        </p:nvSpPr>
        <p:spPr>
          <a:xfrm>
            <a:off x="6289119" y="799317"/>
            <a:ext cx="1261872" cy="1261872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4F40A-5592-5744-BFD7-61B04D70BFE7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ADD13A9-A8EA-4B1C-AE31-FE189E0E8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56275" y="235108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2BAC124-81DA-4B8B-86CD-75C69A4D0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67235" y="235108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493D355-B592-4395-8255-D1D4FB1CF1A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6275" y="525854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0A496BB-AA13-44AE-AFA6-30D4ED5099E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7235" y="525854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8E97E18E-0E31-B542-9578-D6E4DCD8468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54143" y="966213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7602DDF7-46BD-6045-BDB0-45F47B0B6A9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865103" y="965277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</p:spTree>
    <p:extLst>
      <p:ext uri="{BB962C8B-B14F-4D97-AF65-F5344CB8AC3E}">
        <p14:creationId xmlns:p14="http://schemas.microsoft.com/office/powerpoint/2010/main" val="1820464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con Bullets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86F73ED6-3B3B-5A45-912C-FCFD7D53593C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3702940"/>
            <a:ext cx="1261872" cy="12618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Picture Placeholder 9">
            <a:extLst>
              <a:ext uri="{FF2B5EF4-FFF2-40B4-BE49-F238E27FC236}">
                <a16:creationId xmlns:a16="http://schemas.microsoft.com/office/drawing/2014/main" id="{B5971407-B12A-EE45-895D-769807DFC76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865103" y="3869836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6215321-76D7-AD41-B779-DE347C617DB3}"/>
              </a:ext>
            </a:extLst>
          </p:cNvPr>
          <p:cNvSpPr>
            <a:spLocks noChangeAspect="1"/>
          </p:cNvSpPr>
          <p:nvPr userDrawn="1"/>
        </p:nvSpPr>
        <p:spPr>
          <a:xfrm>
            <a:off x="6288183" y="3706777"/>
            <a:ext cx="1261872" cy="126187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E61684B2-1403-BD44-80B1-6A5C0D0A3C6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454143" y="3873673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B87B079-A5F0-D34B-90BD-17403B51EF47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799317"/>
            <a:ext cx="1261872" cy="12618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7169BE7-153A-034D-B3C8-A226C22DE09C}"/>
              </a:ext>
            </a:extLst>
          </p:cNvPr>
          <p:cNvSpPr>
            <a:spLocks noChangeAspect="1"/>
          </p:cNvSpPr>
          <p:nvPr userDrawn="1"/>
        </p:nvSpPr>
        <p:spPr>
          <a:xfrm>
            <a:off x="6288183" y="799317"/>
            <a:ext cx="1261872" cy="12618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Picture Placeholder 9">
            <a:extLst>
              <a:ext uri="{FF2B5EF4-FFF2-40B4-BE49-F238E27FC236}">
                <a16:creationId xmlns:a16="http://schemas.microsoft.com/office/drawing/2014/main" id="{604C6493-8619-1749-A32C-8C1C4E87533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54143" y="966213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EE25A905-577F-154D-BA89-4F485EEBC4B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865103" y="965277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7F711-7020-994E-A797-D04033A0CF12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ADD13A9-A8EA-4B1C-AE31-FE189E0E8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56275" y="235108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2BAC124-81DA-4B8B-86CD-75C69A4D0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67235" y="235108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493D355-B592-4395-8255-D1D4FB1CF1A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6275" y="525854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0A496BB-AA13-44AE-AFA6-30D4ED5099E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7235" y="5258548"/>
            <a:ext cx="2325688" cy="77470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</p:spTree>
    <p:extLst>
      <p:ext uri="{BB962C8B-B14F-4D97-AF65-F5344CB8AC3E}">
        <p14:creationId xmlns:p14="http://schemas.microsoft.com/office/powerpoint/2010/main" val="3254131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Icon Bullets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Oval 28">
            <a:extLst>
              <a:ext uri="{FF2B5EF4-FFF2-40B4-BE49-F238E27FC236}">
                <a16:creationId xmlns:a16="http://schemas.microsoft.com/office/drawing/2014/main" id="{3B87B079-A5F0-D34B-90BD-17403B51EF47}"/>
              </a:ext>
            </a:extLst>
          </p:cNvPr>
          <p:cNvSpPr>
            <a:spLocks noChangeAspect="1"/>
          </p:cNvSpPr>
          <p:nvPr userDrawn="1"/>
        </p:nvSpPr>
        <p:spPr>
          <a:xfrm>
            <a:off x="8699143" y="2234226"/>
            <a:ext cx="1261872" cy="12618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7169BE7-153A-034D-B3C8-A226C22DE09C}"/>
              </a:ext>
            </a:extLst>
          </p:cNvPr>
          <p:cNvSpPr>
            <a:spLocks noChangeAspect="1"/>
          </p:cNvSpPr>
          <p:nvPr userDrawn="1"/>
        </p:nvSpPr>
        <p:spPr>
          <a:xfrm>
            <a:off x="6288183" y="2234226"/>
            <a:ext cx="1261872" cy="12618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Picture Placeholder 9">
            <a:extLst>
              <a:ext uri="{FF2B5EF4-FFF2-40B4-BE49-F238E27FC236}">
                <a16:creationId xmlns:a16="http://schemas.microsoft.com/office/drawing/2014/main" id="{604C6493-8619-1749-A32C-8C1C4E87533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454143" y="2401122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EE25A905-577F-154D-BA89-4F485EEBC4BD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865103" y="2400186"/>
            <a:ext cx="929952" cy="929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7F711-7020-994E-A797-D04033A0CF12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ADD13A9-A8EA-4B1C-AE31-FE189E0E8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56275" y="3785996"/>
            <a:ext cx="2325688" cy="1503455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2BAC124-81DA-4B8B-86CD-75C69A4D0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67235" y="3785996"/>
            <a:ext cx="2325688" cy="1503455"/>
          </a:xfrm>
        </p:spPr>
        <p:txBody>
          <a:bodyPr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</p:spTree>
    <p:extLst>
      <p:ext uri="{BB962C8B-B14F-4D97-AF65-F5344CB8AC3E}">
        <p14:creationId xmlns:p14="http://schemas.microsoft.com/office/powerpoint/2010/main" val="2465061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con Bullets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Oval 31">
            <a:extLst>
              <a:ext uri="{FF2B5EF4-FFF2-40B4-BE49-F238E27FC236}">
                <a16:creationId xmlns:a16="http://schemas.microsoft.com/office/drawing/2014/main" id="{F625DE42-6A2A-D745-B1F8-2AF2793533BE}"/>
              </a:ext>
            </a:extLst>
          </p:cNvPr>
          <p:cNvSpPr>
            <a:spLocks noChangeAspect="1"/>
          </p:cNvSpPr>
          <p:nvPr userDrawn="1"/>
        </p:nvSpPr>
        <p:spPr>
          <a:xfrm>
            <a:off x="8404601" y="3981394"/>
            <a:ext cx="1042415" cy="104241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9">
            <a:extLst>
              <a:ext uri="{FF2B5EF4-FFF2-40B4-BE49-F238E27FC236}">
                <a16:creationId xmlns:a16="http://schemas.microsoft.com/office/drawing/2014/main" id="{A87D37E3-62A9-1F44-8520-EBED16BF1C0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535100" y="4123125"/>
            <a:ext cx="781417" cy="758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5F8797D-AFBD-534A-AC82-DE2B7BAECE83}"/>
              </a:ext>
            </a:extLst>
          </p:cNvPr>
          <p:cNvSpPr>
            <a:spLocks noChangeAspect="1"/>
          </p:cNvSpPr>
          <p:nvPr userDrawn="1"/>
        </p:nvSpPr>
        <p:spPr>
          <a:xfrm>
            <a:off x="8404601" y="1932281"/>
            <a:ext cx="1042415" cy="104241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EFE809D2-16A3-B143-BC10-FEC397E62C6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535100" y="2074012"/>
            <a:ext cx="781417" cy="758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9677FD5-9A91-4866-B075-6DDE16433AC7}"/>
              </a:ext>
            </a:extLst>
          </p:cNvPr>
          <p:cNvGrpSpPr/>
          <p:nvPr userDrawn="1"/>
        </p:nvGrpSpPr>
        <p:grpSpPr>
          <a:xfrm>
            <a:off x="16303" y="0"/>
            <a:ext cx="12192000" cy="6858000"/>
            <a:chOff x="16303" y="6430358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236937" y="6430358"/>
              <a:ext cx="507801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 r="-140094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3144589" y="8256436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2233481" y="9232079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16303" y="6431945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287088"/>
            <a:ext cx="3438881" cy="2283824"/>
          </a:xfrm>
        </p:spPr>
        <p:txBody>
          <a:bodyPr anchor="ctr"/>
          <a:lstStyle>
            <a:lvl1pPr algn="l">
              <a:defRPr sz="2300" b="0" cap="none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69370-372E-0846-B090-5E6EF97A3B62}" type="datetime1">
              <a:rPr lang="en-US" noProof="0" smtClean="0"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ADD13A9-A8EA-4B1C-AE31-FE189E0E8B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9670" y="1840992"/>
            <a:ext cx="2095046" cy="1225056"/>
          </a:xfrm>
        </p:spPr>
        <p:txBody>
          <a:bodyPr anchor="ctr">
            <a:noAutofit/>
          </a:bodyPr>
          <a:lstStyle>
            <a:lvl1pPr marL="0" indent="0" algn="l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2BAC124-81DA-4B8B-86CD-75C69A4D0D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19533" y="1840992"/>
            <a:ext cx="2095046" cy="1225056"/>
          </a:xfrm>
        </p:spPr>
        <p:txBody>
          <a:bodyPr anchor="ctr">
            <a:noAutofit/>
          </a:bodyPr>
          <a:lstStyle>
            <a:lvl1pPr marL="0" indent="0" algn="l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6" name="Text Placeholder 13">
            <a:extLst>
              <a:ext uri="{FF2B5EF4-FFF2-40B4-BE49-F238E27FC236}">
                <a16:creationId xmlns:a16="http://schemas.microsoft.com/office/drawing/2014/main" id="{B493D355-B592-4395-8255-D1D4FB1CF1A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89670" y="3891529"/>
            <a:ext cx="2095046" cy="1222144"/>
          </a:xfrm>
        </p:spPr>
        <p:txBody>
          <a:bodyPr anchor="ctr">
            <a:noAutofit/>
          </a:bodyPr>
          <a:lstStyle>
            <a:lvl1pPr marL="0" indent="0" algn="l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D0A496BB-AA13-44AE-AFA6-30D4ED5099E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519533" y="3891529"/>
            <a:ext cx="2095046" cy="1222144"/>
          </a:xfrm>
        </p:spPr>
        <p:txBody>
          <a:bodyPr anchor="ctr">
            <a:noAutofit/>
          </a:bodyPr>
          <a:lstStyle>
            <a:lvl1pPr marL="0" indent="0" algn="l">
              <a:buNone/>
              <a:defRPr sz="1200"/>
            </a:lvl1pPr>
          </a:lstStyle>
          <a:p>
            <a:pPr lvl="0"/>
            <a:r>
              <a:rPr lang="en-US" noProof="0"/>
              <a:t>Edit bullet description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3963115-25B3-494B-9A13-AC92EFE94C09}"/>
              </a:ext>
            </a:extLst>
          </p:cNvPr>
          <p:cNvSpPr>
            <a:spLocks noChangeAspect="1"/>
          </p:cNvSpPr>
          <p:nvPr userDrawn="1"/>
        </p:nvSpPr>
        <p:spPr>
          <a:xfrm>
            <a:off x="5070995" y="1932281"/>
            <a:ext cx="1042415" cy="10424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Picture Placeholder 9">
            <a:extLst>
              <a:ext uri="{FF2B5EF4-FFF2-40B4-BE49-F238E27FC236}">
                <a16:creationId xmlns:a16="http://schemas.microsoft.com/office/drawing/2014/main" id="{3C759269-D6E6-2B41-8BEE-8B5AFB809B6A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01494" y="2074012"/>
            <a:ext cx="781417" cy="758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3E569D5-DC38-7C46-95CD-ACFBFBF591A2}"/>
              </a:ext>
            </a:extLst>
          </p:cNvPr>
          <p:cNvSpPr>
            <a:spLocks noChangeAspect="1"/>
          </p:cNvSpPr>
          <p:nvPr userDrawn="1"/>
        </p:nvSpPr>
        <p:spPr>
          <a:xfrm>
            <a:off x="5070995" y="3981394"/>
            <a:ext cx="1042415" cy="104241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E8396DFD-D667-2648-9BE4-6237690F799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201494" y="4123125"/>
            <a:ext cx="781417" cy="758952"/>
          </a:xfrm>
          <a:prstGeom prst="ellipse">
            <a:avLst/>
          </a:prstGeom>
          <a:noFill/>
          <a:effectLst/>
        </p:spPr>
        <p:txBody>
          <a:bodyPr anchor="ctr">
            <a:normAutofit/>
          </a:bodyPr>
          <a:lstStyle>
            <a:lvl1pPr marL="0" indent="0" algn="ctr">
              <a:buNone/>
              <a:defRPr sz="1200" i="1"/>
            </a:lvl1pPr>
          </a:lstStyle>
          <a:p>
            <a:r>
              <a:rPr lang="en-US" noProof="0" dirty="0"/>
              <a:t>Select Icon</a:t>
            </a:r>
          </a:p>
        </p:txBody>
      </p:sp>
    </p:spTree>
    <p:extLst>
      <p:ext uri="{BB962C8B-B14F-4D97-AF65-F5344CB8AC3E}">
        <p14:creationId xmlns:p14="http://schemas.microsoft.com/office/powerpoint/2010/main" val="2929901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8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6ACA6CA-E140-824D-8E8B-5CC5036BDBAE}" type="datetime1">
              <a:rPr lang="en-US" noProof="0" smtClean="0"/>
              <a:pPr/>
              <a:t>3/24/2025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endParaRPr lang="en-US" noProof="0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9FF96B15-8338-45D5-A943-561235072D66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63915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59" r:id="rId4"/>
    <p:sldLayoutId id="2147483860" r:id="rId5"/>
    <p:sldLayoutId id="2147483861" r:id="rId6"/>
    <p:sldLayoutId id="2147483862" r:id="rId7"/>
    <p:sldLayoutId id="2147483864" r:id="rId8"/>
    <p:sldLayoutId id="2147483863" r:id="rId9"/>
    <p:sldLayoutId id="2147483858" r:id="rId10"/>
    <p:sldLayoutId id="2147483865" r:id="rId11"/>
    <p:sldLayoutId id="2147483844" r:id="rId12"/>
    <p:sldLayoutId id="2147483845" r:id="rId13"/>
    <p:sldLayoutId id="2147483846" r:id="rId14"/>
    <p:sldLayoutId id="2147483866" r:id="rId15"/>
    <p:sldLayoutId id="2147483847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41C98-F595-4F1A-A40A-9D6CD65803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Revolution of Processors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8056F2-51D5-43A6-8FE5-AEC2E30C0E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15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A5DDDD-A05E-49F5-9C2D-E946B2E9F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10</a:t>
            </a:fld>
            <a:endParaRPr lang="en-US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A51189-50DD-4B22-84E0-E76743429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3350" y="0"/>
            <a:ext cx="12496800" cy="7153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82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054AE2-C45A-467E-95CD-9D20FD501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11</a:t>
            </a:fld>
            <a:endParaRPr lang="en-US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2F3CC1-2A81-484B-A260-70A6715C2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56" y="1063416"/>
            <a:ext cx="11688088" cy="508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16B3F27-1FF9-464D-9833-814D58AB4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12</a:t>
            </a:fld>
            <a:endParaRPr lang="en-US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D8D78C-EE80-45C0-8ABF-73C8AB918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09" y="679572"/>
            <a:ext cx="11526982" cy="51150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47EB68-7CCB-4738-A758-887C572CA2AE}"/>
              </a:ext>
            </a:extLst>
          </p:cNvPr>
          <p:cNvSpPr txBox="1"/>
          <p:nvPr/>
        </p:nvSpPr>
        <p:spPr>
          <a:xfrm>
            <a:off x="8395854" y="61929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 thermal design power (TDP)?</a:t>
            </a:r>
          </a:p>
        </p:txBody>
      </p:sp>
    </p:spTree>
    <p:extLst>
      <p:ext uri="{BB962C8B-B14F-4D97-AF65-F5344CB8AC3E}">
        <p14:creationId xmlns:p14="http://schemas.microsoft.com/office/powerpoint/2010/main" val="1050541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9D604A-F48D-482E-9B17-7E2B297A6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13</a:t>
            </a:fld>
            <a:endParaRPr lang="en-US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6C2DE8-A944-457F-B4D3-6FD6CE048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03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3F3C5-3DD3-4B69-B0F4-8072E9356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 4040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D21181-787C-443B-B2CA-5E1BF689A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2</a:t>
            </a:fld>
            <a:endParaRPr lang="en-US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8ABFBE-06E0-48B2-8694-FA64F3DA61C3}"/>
              </a:ext>
            </a:extLst>
          </p:cNvPr>
          <p:cNvSpPr txBox="1"/>
          <p:nvPr/>
        </p:nvSpPr>
        <p:spPr>
          <a:xfrm>
            <a:off x="652669" y="2907588"/>
            <a:ext cx="544333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/>
              <a:t>1971/74?:</a:t>
            </a:r>
            <a:endParaRPr lang="en-US" sz="24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The 4040 employed a </a:t>
            </a:r>
            <a:r>
              <a:rPr lang="en-US" sz="2400" b="1" dirty="0">
                <a:solidFill>
                  <a:srgbClr val="FF0000"/>
                </a:solidFill>
              </a:rPr>
              <a:t>10 </a:t>
            </a:r>
            <a:r>
              <a:rPr lang="en-US" sz="2400" b="1" dirty="0" err="1">
                <a:solidFill>
                  <a:srgbClr val="FF0000"/>
                </a:solidFill>
              </a:rPr>
              <a:t>μm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silicon gate enhancement-load PMOS technology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b="1" dirty="0"/>
              <a:t>3,000 transistors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Could execute approximately 62,000 instructions per second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60 instructions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1E5E4B-3166-4F53-83D4-679814003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540" y="2714474"/>
            <a:ext cx="5518603" cy="367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20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FDE810-FAA9-4771-9EFC-EAA716FD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3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FEC8AC-538F-400F-8B17-0FE0587FC57E}"/>
              </a:ext>
            </a:extLst>
          </p:cNvPr>
          <p:cNvSpPr txBox="1"/>
          <p:nvPr/>
        </p:nvSpPr>
        <p:spPr>
          <a:xfrm>
            <a:off x="1625600" y="61725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https://en.wikipedia.org/wiki/Transistor_count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BB2EA9-2A34-4DB1-BDC0-346663872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577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081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FDE810-FAA9-4771-9EFC-EAA716FD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F96B15-8338-45D5-A943-561235072D66}" type="slidenum"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FEC8AC-538F-400F-8B17-0FE0587FC57E}"/>
              </a:ext>
            </a:extLst>
          </p:cNvPr>
          <p:cNvSpPr txBox="1"/>
          <p:nvPr/>
        </p:nvSpPr>
        <p:spPr>
          <a:xfrm>
            <a:off x="1625600" y="61725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https://en.wikipedia.org/wiki/Transistor_count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E68AD-00D7-4491-8E98-7A64954BE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43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28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FDE810-FAA9-4771-9EFC-EAA716FD2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F96B15-8338-45D5-A943-561235072D66}" type="slidenum">
              <a: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FEC8AC-538F-400F-8B17-0FE0587FC57E}"/>
              </a:ext>
            </a:extLst>
          </p:cNvPr>
          <p:cNvSpPr txBox="1"/>
          <p:nvPr/>
        </p:nvSpPr>
        <p:spPr>
          <a:xfrm>
            <a:off x="1625600" y="61725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https://en.wikipedia.org/wiki/Transistor_count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6242DE-7CCF-4CFB-9243-0969852A4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56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511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D10EDB-A68D-4514-A4DC-442A148B8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6</a:t>
            </a:fld>
            <a:endParaRPr lang="en-US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CA9448-60E7-4DA2-8275-42E56FFB1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534" y="147485"/>
            <a:ext cx="11120889" cy="58898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58FBEB-F4AA-453B-8FB8-BAA5856EE8FB}"/>
              </a:ext>
            </a:extLst>
          </p:cNvPr>
          <p:cNvSpPr txBox="1"/>
          <p:nvPr/>
        </p:nvSpPr>
        <p:spPr>
          <a:xfrm>
            <a:off x="1867612" y="6341183"/>
            <a:ext cx="87347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https://www.youtube.com/watch?app=desktop&amp;v=H1Y60tQ59b4</a:t>
            </a:r>
          </a:p>
        </p:txBody>
      </p:sp>
    </p:spTree>
    <p:extLst>
      <p:ext uri="{BB962C8B-B14F-4D97-AF65-F5344CB8AC3E}">
        <p14:creationId xmlns:p14="http://schemas.microsoft.com/office/powerpoint/2010/main" val="3938546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E97C2E-D697-4121-97A6-B890E5C8B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7</a:t>
            </a:fld>
            <a:endParaRPr lang="en-US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0B7560-5A16-4232-9EA9-4EE32893C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24" y="423862"/>
            <a:ext cx="12042775" cy="677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46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03D70-3BD5-4142-A269-29583B493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8</a:t>
            </a:fld>
            <a:endParaRPr lang="en-US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B4ABC2-908C-4066-84D2-AA0777D45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55" y="330850"/>
            <a:ext cx="8991600" cy="57179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52B9D8-4274-4F33-8EC7-8A2EE513FC75}"/>
              </a:ext>
            </a:extLst>
          </p:cNvPr>
          <p:cNvSpPr txBox="1"/>
          <p:nvPr/>
        </p:nvSpPr>
        <p:spPr>
          <a:xfrm>
            <a:off x="529668" y="6342484"/>
            <a:ext cx="98228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https://www.slideshare.net/Gautam2112/intel-core-i7-processor</a:t>
            </a:r>
          </a:p>
        </p:txBody>
      </p:sp>
    </p:spTree>
    <p:extLst>
      <p:ext uri="{BB962C8B-B14F-4D97-AF65-F5344CB8AC3E}">
        <p14:creationId xmlns:p14="http://schemas.microsoft.com/office/powerpoint/2010/main" val="138373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D73CAA-4678-4085-86A8-FD3AA9971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B15-8338-45D5-A943-561235072D66}" type="slidenum">
              <a:rPr lang="en-US" noProof="0" smtClean="0"/>
              <a:t>9</a:t>
            </a:fld>
            <a:endParaRPr lang="en-US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68BB6B-5FBA-496F-AC87-9A70820B4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1" y="144077"/>
            <a:ext cx="8839200" cy="656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452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741836_Beginning of the year procedures_AAS_v5" id="{51CF042C-A21F-4772-ACB5-34142877F475}" vid="{78ABB5F0-5DDF-4844-A82C-FEADF47C5B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83CA34-C6E2-49BA-ACFF-78ADEC0C28F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70D0EAE-52CD-493E-A174-3A7CD0E9C7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CB9AE35-8A31-4380-94A6-86E5DFCDD12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Beginning of the year procedures</Template>
  <TotalTime>4203</TotalTime>
  <Words>115</Words>
  <Application>Microsoft Office PowerPoint</Application>
  <PresentationFormat>Widescreen</PresentationFormat>
  <Paragraphs>25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Wingdings</vt:lpstr>
      <vt:lpstr>Wingdings 3</vt:lpstr>
      <vt:lpstr>Ion Boardroom</vt:lpstr>
      <vt:lpstr>Revolution of Processors</vt:lpstr>
      <vt:lpstr>Intel 4040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Beginning of the Year Procedures</dc:title>
  <dc:creator>Shamim</dc:creator>
  <cp:lastModifiedBy>Shamim</cp:lastModifiedBy>
  <cp:revision>81</cp:revision>
  <dcterms:created xsi:type="dcterms:W3CDTF">2024-03-11T15:10:33Z</dcterms:created>
  <dcterms:modified xsi:type="dcterms:W3CDTF">2025-03-24T07:11:30Z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